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7ac4f0">
                  <a:alpha val="7058"/>
                </a:srgbClr>
              </a:gs>
              <a:gs pos="100000">
                <a:srgbClr val="7ac4f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8E43685C-E779-44B0-9ADA-BCA9D0AB2E78}" type="datetime"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12/24/21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8DDFC683-9376-499E-ACB0-0118D4B7DD30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49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7ac4f0">
                  <a:alpha val="7058"/>
                </a:srgbClr>
              </a:gs>
              <a:gs pos="100000">
                <a:srgbClr val="7ac4f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2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1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470B2BF4-CB68-4CB1-A586-A1B349F7CF8D}" type="datetime"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12/24/21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50AC37A6-C8CB-463B-8024-CEF5AA56E6A4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9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96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7ac4f0">
                  <a:alpha val="7058"/>
                </a:srgbClr>
              </a:gs>
              <a:gs pos="100000">
                <a:srgbClr val="7ac4f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9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99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4400" spc="-1" strike="noStrike">
                <a:solidFill>
                  <a:srgbClr val="ffffff"/>
                </a:solidFill>
                <a:latin typeface="Century Gothic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577520"/>
            <a:ext cx="5303160" cy="3977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78760" y="1577520"/>
            <a:ext cx="5303160" cy="3977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04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</a:pPr>
            <a:fld id="{12880DE3-96E1-4C94-B0BA-A3ECB0A4A946}" type="datetime"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12/24/21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105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9B97751C-842E-4736-ABD0-469F496B55C9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object 2"/>
          <p:cNvGrpSpPr/>
          <p:nvPr/>
        </p:nvGrpSpPr>
        <p:grpSpPr>
          <a:xfrm>
            <a:off x="-1440" y="0"/>
            <a:ext cx="12199680" cy="6865560"/>
            <a:chOff x="-1440" y="0"/>
            <a:chExt cx="12199680" cy="6865560"/>
          </a:xfrm>
        </p:grpSpPr>
        <p:sp>
          <p:nvSpPr>
            <p:cNvPr id="143" name="object 3"/>
            <p:cNvSpPr/>
            <p:nvPr/>
          </p:nvSpPr>
          <p:spPr>
            <a:xfrm>
              <a:off x="0" y="0"/>
              <a:ext cx="12191760" cy="1390320"/>
            </a:xfrm>
            <a:prstGeom prst="rect">
              <a:avLst/>
            </a:pr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" name="object 4"/>
            <p:cNvSpPr/>
            <p:nvPr/>
          </p:nvSpPr>
          <p:spPr>
            <a:xfrm>
              <a:off x="-1440" y="0"/>
              <a:ext cx="12199680" cy="686556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" name="object 5"/>
            <p:cNvSpPr/>
            <p:nvPr/>
          </p:nvSpPr>
          <p:spPr>
            <a:xfrm>
              <a:off x="0" y="0"/>
              <a:ext cx="12182040" cy="373356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6" name="object 6"/>
          <p:cNvSpPr txBox="1"/>
          <p:nvPr/>
        </p:nvSpPr>
        <p:spPr>
          <a:xfrm>
            <a:off x="2153520" y="686520"/>
            <a:ext cx="7872480" cy="1158480"/>
          </a:xfrm>
          <a:prstGeom prst="rect">
            <a:avLst/>
          </a:prstGeom>
          <a:noFill/>
          <a:ln w="0">
            <a:noFill/>
          </a:ln>
        </p:spPr>
        <p:txBody>
          <a:bodyPr lIns="0" rIns="0" tIns="13320" bIns="0">
            <a:noAutofit/>
          </a:bodyPr>
          <a:p>
            <a:pPr marL="12600">
              <a:lnSpc>
                <a:spcPct val="100000"/>
              </a:lnSpc>
              <a:spcBef>
                <a:spcPts val="105"/>
              </a:spcBef>
            </a:pPr>
            <a:r>
              <a:rPr b="0" lang="en-US" sz="5400" spc="279" strike="noStrike" u="sng">
                <a:solidFill>
                  <a:srgbClr val="ebebeb"/>
                </a:solidFill>
                <a:uFillTx/>
                <a:latin typeface="Constantia"/>
              </a:rPr>
              <a:t>Train </a:t>
            </a:r>
            <a:r>
              <a:rPr b="0" lang="en-US" sz="5400" spc="-177" strike="noStrike" u="sng">
                <a:solidFill>
                  <a:srgbClr val="ebebeb"/>
                </a:solidFill>
                <a:uFillTx/>
                <a:latin typeface="Constantia"/>
              </a:rPr>
              <a:t>Ticket</a:t>
            </a:r>
            <a:r>
              <a:rPr b="0" lang="en-US" sz="5400" spc="-500" strike="noStrike" u="sng">
                <a:solidFill>
                  <a:srgbClr val="ebebeb"/>
                </a:solidFill>
                <a:uFillTx/>
                <a:latin typeface="Constantia"/>
              </a:rPr>
              <a:t> </a:t>
            </a:r>
            <a:r>
              <a:rPr b="0" lang="en-US" sz="5400" spc="-111" strike="noStrike" u="sng">
                <a:solidFill>
                  <a:srgbClr val="ebebeb"/>
                </a:solidFill>
                <a:uFillTx/>
                <a:latin typeface="Constantia"/>
              </a:rPr>
              <a:t>Reservation</a:t>
            </a:r>
            <a:endParaRPr b="0" lang="en-US" sz="5400" spc="-1" strike="noStrike" u="sng">
              <a:solidFill>
                <a:srgbClr val="ffffff"/>
              </a:solidFill>
              <a:uFillTx/>
              <a:latin typeface="Constantia"/>
            </a:endParaRPr>
          </a:p>
        </p:txBody>
      </p:sp>
      <p:sp>
        <p:nvSpPr>
          <p:cNvPr id="147" name="object 7"/>
          <p:cNvSpPr/>
          <p:nvPr/>
        </p:nvSpPr>
        <p:spPr>
          <a:xfrm>
            <a:off x="228600" y="2895480"/>
            <a:ext cx="5542560" cy="327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90880" bIns="0">
            <a:spAutoFit/>
          </a:bodyPr>
          <a:p>
            <a:pPr marL="12600">
              <a:lnSpc>
                <a:spcPct val="100000"/>
              </a:lnSpc>
              <a:spcBef>
                <a:spcPts val="2290"/>
              </a:spcBef>
            </a:pPr>
            <a:r>
              <a:rPr b="0" lang="en-US" sz="3200" spc="-26" strike="noStrike" u="sng">
                <a:solidFill>
                  <a:srgbClr val="ffffff"/>
                </a:solidFill>
                <a:uFillTx/>
                <a:latin typeface="Arial"/>
              </a:rPr>
              <a:t>Presented </a:t>
            </a:r>
            <a:r>
              <a:rPr b="0" lang="en-US" sz="3200" spc="103" strike="noStrike" u="sng">
                <a:solidFill>
                  <a:srgbClr val="ffffff"/>
                </a:solidFill>
                <a:uFillTx/>
                <a:latin typeface="Arial"/>
              </a:rPr>
              <a:t>By </a:t>
            </a:r>
            <a:r>
              <a:rPr b="0" lang="en-US" sz="3200" spc="143" strike="noStrike" u="sng">
                <a:solidFill>
                  <a:srgbClr val="ffffff"/>
                </a:solidFill>
                <a:uFillTx/>
                <a:latin typeface="Arial"/>
              </a:rPr>
              <a:t>Team</a:t>
            </a:r>
            <a:r>
              <a:rPr b="0" lang="en-US" sz="3200" spc="-92" strike="noStrike" u="sng">
                <a:solidFill>
                  <a:srgbClr val="ffffff"/>
                </a:solidFill>
                <a:uFillTx/>
                <a:latin typeface="Arial"/>
              </a:rPr>
              <a:t> </a:t>
            </a:r>
            <a:r>
              <a:rPr b="0" lang="en-US" sz="3200" spc="4" strike="noStrike" u="sng">
                <a:solidFill>
                  <a:srgbClr val="ffffff"/>
                </a:solidFill>
                <a:uFillTx/>
                <a:latin typeface="Arial"/>
              </a:rPr>
              <a:t>Explorers</a:t>
            </a:r>
            <a:endParaRPr b="0" lang="en-US" sz="3200" spc="-1" strike="noStrike">
              <a:latin typeface="Arial"/>
            </a:endParaRPr>
          </a:p>
          <a:p>
            <a:pPr marL="1556280" indent="-457560">
              <a:lnSpc>
                <a:spcPct val="100000"/>
              </a:lnSpc>
              <a:spcBef>
                <a:spcPts val="1491"/>
              </a:spcBef>
              <a:buClr>
                <a:srgbClr val="35b820"/>
              </a:buClr>
              <a:buFont typeface="Wingdings" charset="2"/>
              <a:buChar char=""/>
              <a:tabLst>
                <a:tab algn="l" pos="1556280"/>
                <a:tab algn="l" pos="1557000"/>
              </a:tabLst>
            </a:pPr>
            <a:r>
              <a:rPr b="0" lang="en-US" sz="2150" spc="182" strike="noStrike">
                <a:solidFill>
                  <a:srgbClr val="ffffff"/>
                </a:solidFill>
                <a:latin typeface="Arial"/>
              </a:rPr>
              <a:t>Amit </a:t>
            </a:r>
            <a:r>
              <a:rPr b="0" lang="en-US" sz="2150" spc="214" strike="noStrike">
                <a:solidFill>
                  <a:srgbClr val="ffffff"/>
                </a:solidFill>
                <a:latin typeface="Arial"/>
              </a:rPr>
              <a:t>Kumar</a:t>
            </a:r>
            <a:r>
              <a:rPr b="0" lang="en-US" sz="2150" spc="52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2150" spc="12" strike="noStrike">
                <a:solidFill>
                  <a:srgbClr val="ffffff"/>
                </a:solidFill>
                <a:latin typeface="Arial"/>
              </a:rPr>
              <a:t>Yadav</a:t>
            </a:r>
            <a:endParaRPr b="0" lang="en-US" sz="2150" spc="-1" strike="noStrike">
              <a:latin typeface="Arial"/>
            </a:endParaRPr>
          </a:p>
          <a:p>
            <a:pPr lvl="1" marL="1728360" indent="-458280">
              <a:lnSpc>
                <a:spcPct val="100000"/>
              </a:lnSpc>
              <a:spcBef>
                <a:spcPts val="1324"/>
              </a:spcBef>
              <a:buClr>
                <a:srgbClr val="35b820"/>
              </a:buClr>
              <a:buFont typeface="Wingdings" charset="2"/>
              <a:buChar char=""/>
              <a:tabLst>
                <a:tab algn="l" pos="1728360"/>
                <a:tab algn="l" pos="1729080"/>
              </a:tabLst>
            </a:pPr>
            <a:r>
              <a:rPr b="0" lang="en-US" sz="2150" spc="-35" strike="noStrike">
                <a:solidFill>
                  <a:srgbClr val="ffffff"/>
                </a:solidFill>
                <a:latin typeface="Arial"/>
              </a:rPr>
              <a:t>Deepak</a:t>
            </a:r>
            <a:r>
              <a:rPr b="0" lang="en-US" sz="2150" spc="94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2150" spc="58" strike="noStrike">
                <a:solidFill>
                  <a:srgbClr val="ffffff"/>
                </a:solidFill>
                <a:latin typeface="Arial"/>
              </a:rPr>
              <a:t>KasuMurthy</a:t>
            </a:r>
            <a:endParaRPr b="0" lang="en-US" sz="2150" spc="-1" strike="noStrike">
              <a:latin typeface="Arial"/>
            </a:endParaRPr>
          </a:p>
          <a:p>
            <a:pPr lvl="2" marL="1918800" indent="-458280">
              <a:lnSpc>
                <a:spcPct val="100000"/>
              </a:lnSpc>
              <a:spcBef>
                <a:spcPts val="1324"/>
              </a:spcBef>
              <a:buClr>
                <a:srgbClr val="35b820"/>
              </a:buClr>
              <a:buFont typeface="Wingdings" charset="2"/>
              <a:buChar char=""/>
              <a:tabLst>
                <a:tab algn="l" pos="1918800"/>
                <a:tab algn="l" pos="1919520"/>
              </a:tabLst>
            </a:pPr>
            <a:r>
              <a:rPr b="0" lang="en-US" sz="2150" spc="128" strike="noStrike">
                <a:solidFill>
                  <a:srgbClr val="ffffff"/>
                </a:solidFill>
                <a:latin typeface="Arial"/>
              </a:rPr>
              <a:t>Dhirendra</a:t>
            </a:r>
            <a:r>
              <a:rPr b="0" lang="en-IN" sz="2150" spc="128" strike="noStrike">
                <a:solidFill>
                  <a:srgbClr val="ffffff"/>
                </a:solidFill>
                <a:latin typeface="Arial"/>
              </a:rPr>
              <a:t> Kumar</a:t>
            </a:r>
            <a:r>
              <a:rPr b="0" lang="en-IN" sz="2150" spc="83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IN" sz="2150" spc="49" strike="noStrike">
                <a:solidFill>
                  <a:srgbClr val="ffffff"/>
                </a:solidFill>
                <a:latin typeface="Arial"/>
              </a:rPr>
              <a:t>Singh</a:t>
            </a:r>
            <a:endParaRPr b="0" lang="en-US" sz="2150" spc="-1" strike="noStrike">
              <a:latin typeface="Arial"/>
            </a:endParaRPr>
          </a:p>
          <a:p>
            <a:pPr lvl="3" marL="2185560" indent="-457560">
              <a:lnSpc>
                <a:spcPct val="100000"/>
              </a:lnSpc>
              <a:spcBef>
                <a:spcPts val="1324"/>
              </a:spcBef>
              <a:buClr>
                <a:srgbClr val="35b820"/>
              </a:buClr>
              <a:buFont typeface="Wingdings" charset="2"/>
              <a:buChar char=""/>
              <a:tabLst>
                <a:tab algn="l" pos="2185560"/>
                <a:tab algn="l" pos="2186280"/>
              </a:tabLst>
            </a:pPr>
            <a:r>
              <a:rPr b="0" lang="en-IN" sz="2150" spc="137" strike="noStrike">
                <a:solidFill>
                  <a:srgbClr val="ffffff"/>
                </a:solidFill>
                <a:latin typeface="Arial"/>
              </a:rPr>
              <a:t>Hari</a:t>
            </a:r>
            <a:r>
              <a:rPr b="0" lang="en-IN" sz="2150" spc="29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IN" sz="2150" spc="103" strike="noStrike">
                <a:solidFill>
                  <a:srgbClr val="ffffff"/>
                </a:solidFill>
                <a:latin typeface="Arial"/>
              </a:rPr>
              <a:t>Chitturi</a:t>
            </a:r>
            <a:endParaRPr b="0" lang="en-US" sz="2150" spc="-1" strike="noStrike">
              <a:latin typeface="Arial"/>
            </a:endParaRPr>
          </a:p>
          <a:p>
            <a:pPr marL="1861920" indent="-458280">
              <a:lnSpc>
                <a:spcPct val="100000"/>
              </a:lnSpc>
              <a:spcBef>
                <a:spcPts val="1324"/>
              </a:spcBef>
              <a:buClr>
                <a:srgbClr val="35b820"/>
              </a:buClr>
              <a:buFont typeface="Wingdings" charset="2"/>
              <a:buChar char=""/>
              <a:tabLst>
                <a:tab algn="l" pos="1861920"/>
                <a:tab algn="l" pos="1862280"/>
              </a:tabLst>
            </a:pPr>
            <a:r>
              <a:rPr b="0" lang="en-US" sz="2150" spc="89" strike="noStrike">
                <a:solidFill>
                  <a:srgbClr val="ffffff"/>
                </a:solidFill>
                <a:latin typeface="Arial"/>
              </a:rPr>
              <a:t>Rachana</a:t>
            </a:r>
            <a:r>
              <a:rPr b="0" lang="en-US" sz="2150" spc="18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2150" spc="157" strike="noStrike">
                <a:solidFill>
                  <a:srgbClr val="ffffff"/>
                </a:solidFill>
                <a:latin typeface="Arial"/>
              </a:rPr>
              <a:t>Nataraj</a:t>
            </a:r>
            <a:endParaRPr b="0" lang="en-US" sz="21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object 2"/>
          <p:cNvSpPr/>
          <p:nvPr/>
        </p:nvSpPr>
        <p:spPr>
          <a:xfrm>
            <a:off x="558360" y="2838600"/>
            <a:ext cx="3326400" cy="62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6560" bIns="0">
            <a:spAutoFit/>
          </a:bodyPr>
          <a:p>
            <a:pPr marL="12600">
              <a:lnSpc>
                <a:spcPct val="100000"/>
              </a:lnSpc>
              <a:spcBef>
                <a:spcPts val="130"/>
              </a:spcBef>
            </a:pPr>
            <a:r>
              <a:rPr b="1" lang="en-US" sz="4000" spc="117" strike="noStrike" u="sng">
                <a:solidFill>
                  <a:srgbClr val="ffffff"/>
                </a:solidFill>
                <a:uFillTx/>
                <a:latin typeface="Arial"/>
              </a:rPr>
              <a:t>I</a:t>
            </a:r>
            <a:r>
              <a:rPr b="1" lang="en-US" sz="4000" spc="454" strike="noStrike" u="sng">
                <a:solidFill>
                  <a:srgbClr val="ffffff"/>
                </a:solidFill>
                <a:uFillTx/>
                <a:latin typeface="Arial"/>
              </a:rPr>
              <a:t>n</a:t>
            </a:r>
            <a:r>
              <a:rPr b="1" lang="en-US" sz="4000" spc="327" strike="noStrike" u="sng">
                <a:solidFill>
                  <a:srgbClr val="ffffff"/>
                </a:solidFill>
                <a:uFillTx/>
                <a:latin typeface="Arial"/>
              </a:rPr>
              <a:t>t</a:t>
            </a:r>
            <a:r>
              <a:rPr b="1" lang="en-US" sz="4000" spc="233" strike="noStrike" u="sng">
                <a:solidFill>
                  <a:srgbClr val="ffffff"/>
                </a:solidFill>
                <a:uFillTx/>
                <a:latin typeface="Arial"/>
              </a:rPr>
              <a:t>r</a:t>
            </a:r>
            <a:r>
              <a:rPr b="1" lang="en-US" sz="4000" spc="-446" strike="noStrike" u="sng">
                <a:solidFill>
                  <a:srgbClr val="ffffff"/>
                </a:solidFill>
                <a:uFillTx/>
                <a:latin typeface="Arial"/>
              </a:rPr>
              <a:t>o</a:t>
            </a:r>
            <a:r>
              <a:rPr b="1" lang="en-US" sz="4000" spc="-440" strike="noStrike" u="sng">
                <a:solidFill>
                  <a:srgbClr val="ffffff"/>
                </a:solidFill>
                <a:uFillTx/>
                <a:latin typeface="Arial"/>
              </a:rPr>
              <a:t>d</a:t>
            </a:r>
            <a:r>
              <a:rPr b="1" lang="en-US" sz="4000" spc="-205" strike="noStrike" u="sng">
                <a:solidFill>
                  <a:srgbClr val="ffffff"/>
                </a:solidFill>
                <a:uFillTx/>
                <a:latin typeface="Arial"/>
              </a:rPr>
              <a:t>u</a:t>
            </a:r>
            <a:r>
              <a:rPr b="1" lang="en-US" sz="4000" spc="-211" strike="noStrike" u="sng">
                <a:solidFill>
                  <a:srgbClr val="ffffff"/>
                </a:solidFill>
                <a:uFillTx/>
                <a:latin typeface="Arial"/>
              </a:rPr>
              <a:t>c</a:t>
            </a:r>
            <a:r>
              <a:rPr b="1" lang="en-US" sz="4000" spc="259" strike="noStrike" u="sng">
                <a:solidFill>
                  <a:srgbClr val="ffffff"/>
                </a:solidFill>
                <a:uFillTx/>
                <a:latin typeface="Arial"/>
              </a:rPr>
              <a:t>t</a:t>
            </a:r>
            <a:r>
              <a:rPr b="1" lang="en-US" sz="4000" spc="194" strike="noStrike" u="sng">
                <a:solidFill>
                  <a:srgbClr val="ffffff"/>
                </a:solidFill>
                <a:uFillTx/>
                <a:latin typeface="Arial"/>
              </a:rPr>
              <a:t>i</a:t>
            </a:r>
            <a:r>
              <a:rPr b="1" lang="en-US" sz="4000" spc="-520" strike="noStrike" u="sng">
                <a:solidFill>
                  <a:srgbClr val="ffffff"/>
                </a:solidFill>
                <a:uFillTx/>
                <a:latin typeface="Arial"/>
              </a:rPr>
              <a:t>o</a:t>
            </a:r>
            <a:r>
              <a:rPr b="1" lang="en-US" sz="4000" spc="497" strike="noStrike" u="sng">
                <a:solidFill>
                  <a:srgbClr val="ffffff"/>
                </a:solidFill>
                <a:uFillTx/>
                <a:latin typeface="Arial"/>
              </a:rPr>
              <a:t>n</a:t>
            </a:r>
            <a:endParaRPr b="0" lang="en-US" sz="4000" spc="-1" strike="noStrike" u="sng">
              <a:uFillTx/>
              <a:latin typeface="Arial"/>
            </a:endParaRPr>
          </a:p>
        </p:txBody>
      </p:sp>
      <p:sp>
        <p:nvSpPr>
          <p:cNvPr id="149" name="object 3"/>
          <p:cNvSpPr/>
          <p:nvPr/>
        </p:nvSpPr>
        <p:spPr>
          <a:xfrm>
            <a:off x="4725000" y="927360"/>
            <a:ext cx="71769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9360" bIns="0">
            <a:spAutoFit/>
          </a:bodyPr>
          <a:p>
            <a:pPr marL="241200" indent="-228240">
              <a:lnSpc>
                <a:spcPct val="110000"/>
              </a:lnSpc>
              <a:spcBef>
                <a:spcPts val="74"/>
              </a:spcBef>
              <a:buClr>
                <a:srgbClr val="35b820"/>
              </a:buClr>
              <a:buSzPct val="96000"/>
              <a:buFont typeface="Wingdings" charset="2"/>
              <a:buChar char=""/>
              <a:tabLst>
                <a:tab algn="l" pos="261000"/>
              </a:tabLst>
            </a:pPr>
            <a:r>
              <a:rPr b="0" lang="en-US" sz="2400" spc="-131" strike="noStrike">
                <a:solidFill>
                  <a:srgbClr val="ffffff"/>
                </a:solidFill>
                <a:latin typeface="Arial"/>
              </a:rPr>
              <a:t>The </a:t>
            </a:r>
            <a:r>
              <a:rPr b="0" lang="en-US" sz="2400" spc="174" strike="noStrike">
                <a:solidFill>
                  <a:srgbClr val="ffffff"/>
                </a:solidFill>
                <a:latin typeface="Arial"/>
              </a:rPr>
              <a:t>Train </a:t>
            </a:r>
            <a:r>
              <a:rPr b="0" lang="en-US" sz="2400" spc="29" strike="noStrike">
                <a:solidFill>
                  <a:srgbClr val="ffffff"/>
                </a:solidFill>
                <a:latin typeface="Arial"/>
              </a:rPr>
              <a:t>Reservation </a:t>
            </a:r>
            <a:r>
              <a:rPr b="0" lang="en-US" sz="2400" spc="58" strike="noStrike">
                <a:solidFill>
                  <a:srgbClr val="ffffff"/>
                </a:solidFill>
                <a:latin typeface="Arial"/>
              </a:rPr>
              <a:t>System </a:t>
            </a:r>
            <a:r>
              <a:rPr b="0" lang="en-US" sz="2400" spc="117" strike="noStrike">
                <a:solidFill>
                  <a:srgbClr val="ffffff"/>
                </a:solidFill>
                <a:latin typeface="Arial"/>
              </a:rPr>
              <a:t>facilitates </a:t>
            </a:r>
            <a:r>
              <a:rPr b="0" lang="en-US" sz="2400" spc="-41" strike="noStrike">
                <a:solidFill>
                  <a:srgbClr val="ffffff"/>
                </a:solidFill>
                <a:latin typeface="Arial"/>
              </a:rPr>
              <a:t>the  </a:t>
            </a:r>
            <a:r>
              <a:rPr b="0" lang="en-US" sz="2400" spc="-15" strike="noStrike">
                <a:solidFill>
                  <a:srgbClr val="ffffff"/>
                </a:solidFill>
                <a:latin typeface="Arial"/>
              </a:rPr>
              <a:t>passengers </a:t>
            </a:r>
            <a:r>
              <a:rPr b="0" lang="en-US" sz="2400" spc="32" strike="noStrike">
                <a:solidFill>
                  <a:srgbClr val="ffffff"/>
                </a:solidFill>
                <a:latin typeface="Arial"/>
              </a:rPr>
              <a:t>to </a:t>
            </a:r>
            <a:r>
              <a:rPr b="0" lang="en-US" sz="2400" spc="83" strike="noStrike">
                <a:solidFill>
                  <a:srgbClr val="ffffff"/>
                </a:solidFill>
                <a:latin typeface="Arial"/>
              </a:rPr>
              <a:t>enquire </a:t>
            </a:r>
            <a:r>
              <a:rPr b="0" lang="en-US" sz="2400" spc="94" strike="noStrike">
                <a:solidFill>
                  <a:srgbClr val="ffffff"/>
                </a:solidFill>
                <a:latin typeface="Arial"/>
              </a:rPr>
              <a:t>about </a:t>
            </a:r>
            <a:r>
              <a:rPr b="0" lang="en-US" sz="2400" spc="262" strike="noStrike">
                <a:solidFill>
                  <a:srgbClr val="ffffff"/>
                </a:solidFill>
                <a:latin typeface="Arial"/>
              </a:rPr>
              <a:t>train </a:t>
            </a:r>
            <a:r>
              <a:rPr b="0" lang="en-US" sz="2400" spc="162" strike="noStrike">
                <a:solidFill>
                  <a:srgbClr val="ffffff"/>
                </a:solidFill>
                <a:latin typeface="Arial"/>
              </a:rPr>
              <a:t>availability  </a:t>
            </a:r>
            <a:r>
              <a:rPr b="0" lang="en-US" sz="2400" spc="128" strike="noStrike">
                <a:solidFill>
                  <a:srgbClr val="ffffff"/>
                </a:solidFill>
                <a:latin typeface="Arial"/>
              </a:rPr>
              <a:t>on </a:t>
            </a:r>
            <a:r>
              <a:rPr b="0" lang="en-US" sz="2400" spc="-41" strike="noStrike">
                <a:solidFill>
                  <a:srgbClr val="ffffff"/>
                </a:solidFill>
                <a:latin typeface="Arial"/>
              </a:rPr>
              <a:t>the </a:t>
            </a:r>
            <a:r>
              <a:rPr b="0" lang="en-US" sz="2400" spc="43" strike="noStrike">
                <a:solidFill>
                  <a:srgbClr val="ffffff"/>
                </a:solidFill>
                <a:latin typeface="Arial"/>
              </a:rPr>
              <a:t>basis </a:t>
            </a:r>
            <a:r>
              <a:rPr b="0" lang="en-US" sz="2400" spc="-7" strike="noStrike">
                <a:solidFill>
                  <a:srgbClr val="ffffff"/>
                </a:solidFill>
                <a:latin typeface="Arial"/>
              </a:rPr>
              <a:t>of </a:t>
            </a:r>
            <a:r>
              <a:rPr b="0" lang="en-US" sz="2400" spc="-55" strike="noStrike">
                <a:solidFill>
                  <a:srgbClr val="ffffff"/>
                </a:solidFill>
                <a:latin typeface="Arial"/>
              </a:rPr>
              <a:t>Source </a:t>
            </a:r>
            <a:r>
              <a:rPr b="0" lang="en-US" sz="2400" spc="180" strike="noStrike">
                <a:solidFill>
                  <a:srgbClr val="ffffff"/>
                </a:solidFill>
                <a:latin typeface="Arial"/>
              </a:rPr>
              <a:t>and </a:t>
            </a:r>
            <a:r>
              <a:rPr b="0" lang="en-US" sz="2400" spc="143" strike="noStrike">
                <a:solidFill>
                  <a:srgbClr val="ffffff"/>
                </a:solidFill>
                <a:latin typeface="Arial"/>
              </a:rPr>
              <a:t>Destination </a:t>
            </a:r>
            <a:r>
              <a:rPr b="0" lang="en-US" sz="2400" spc="180" strike="noStrike">
                <a:solidFill>
                  <a:srgbClr val="ffffff"/>
                </a:solidFill>
                <a:latin typeface="Arial"/>
              </a:rPr>
              <a:t>and</a:t>
            </a:r>
            <a:r>
              <a:rPr b="0" lang="en-US" sz="2400" spc="-137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2400" spc="-126" strike="noStrike">
                <a:solidFill>
                  <a:srgbClr val="ffffff"/>
                </a:solidFill>
                <a:latin typeface="Arial"/>
              </a:rPr>
              <a:t>book  </a:t>
            </a:r>
            <a:r>
              <a:rPr b="0" lang="en-US" sz="2400" spc="-41" strike="noStrike">
                <a:solidFill>
                  <a:srgbClr val="ffffff"/>
                </a:solidFill>
                <a:latin typeface="Arial"/>
              </a:rPr>
              <a:t>the</a:t>
            </a:r>
            <a:r>
              <a:rPr b="0" lang="en-US" sz="2400" spc="72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2400" spc="58" strike="noStrike">
                <a:solidFill>
                  <a:srgbClr val="ffffff"/>
                </a:solidFill>
                <a:latin typeface="Arial"/>
              </a:rPr>
              <a:t>ticket.</a:t>
            </a:r>
            <a:endParaRPr b="0" lang="en-US" sz="2400" spc="-1" strike="noStrike">
              <a:latin typeface="Arial"/>
            </a:endParaRPr>
          </a:p>
          <a:p>
            <a:pPr marL="241200" indent="-228240">
              <a:lnSpc>
                <a:spcPct val="110000"/>
              </a:lnSpc>
              <a:spcBef>
                <a:spcPts val="941"/>
              </a:spcBef>
              <a:buClr>
                <a:srgbClr val="35b820"/>
              </a:buClr>
              <a:buSzPct val="96000"/>
              <a:buFont typeface="Wingdings" charset="2"/>
              <a:buChar char=""/>
              <a:tabLst>
                <a:tab algn="l" pos="261000"/>
              </a:tabLst>
            </a:pPr>
            <a:r>
              <a:rPr b="0" lang="en-US" sz="2400" spc="-131" strike="noStrike">
                <a:solidFill>
                  <a:srgbClr val="ffffff"/>
                </a:solidFill>
                <a:latin typeface="Arial"/>
              </a:rPr>
              <a:t>The </a:t>
            </a:r>
            <a:r>
              <a:rPr b="0" lang="en-US" sz="2400" spc="327" strike="noStrike">
                <a:solidFill>
                  <a:srgbClr val="ffffff"/>
                </a:solidFill>
                <a:latin typeface="Arial"/>
              </a:rPr>
              <a:t>aim </a:t>
            </a:r>
            <a:r>
              <a:rPr b="0" lang="en-US" sz="2400" spc="-7" strike="noStrike">
                <a:solidFill>
                  <a:srgbClr val="ffffff"/>
                </a:solidFill>
                <a:latin typeface="Arial"/>
              </a:rPr>
              <a:t>of </a:t>
            </a:r>
            <a:r>
              <a:rPr b="0" lang="en-US" sz="2400" spc="52" strike="noStrike">
                <a:solidFill>
                  <a:srgbClr val="ffffff"/>
                </a:solidFill>
                <a:latin typeface="Arial"/>
              </a:rPr>
              <a:t>this </a:t>
            </a:r>
            <a:r>
              <a:rPr b="0" lang="en-US" sz="2400" spc="18" strike="noStrike">
                <a:solidFill>
                  <a:srgbClr val="ffffff"/>
                </a:solidFill>
                <a:latin typeface="Arial"/>
              </a:rPr>
              <a:t>project </a:t>
            </a:r>
            <a:r>
              <a:rPr b="0" lang="en-US" sz="2400" spc="63" strike="noStrike">
                <a:solidFill>
                  <a:srgbClr val="ffffff"/>
                </a:solidFill>
                <a:latin typeface="Arial"/>
              </a:rPr>
              <a:t>is </a:t>
            </a:r>
            <a:r>
              <a:rPr b="0" lang="en-US" sz="2400" spc="29" strike="noStrike">
                <a:solidFill>
                  <a:srgbClr val="ffffff"/>
                </a:solidFill>
                <a:latin typeface="Arial"/>
              </a:rPr>
              <a:t>to design </a:t>
            </a:r>
            <a:r>
              <a:rPr b="0" lang="en-US" sz="2400" spc="180" strike="noStrike">
                <a:solidFill>
                  <a:srgbClr val="ffffff"/>
                </a:solidFill>
                <a:latin typeface="Arial"/>
              </a:rPr>
              <a:t>and </a:t>
            </a:r>
            <a:r>
              <a:rPr b="0" lang="en-US" sz="2400" spc="-86" strike="noStrike">
                <a:solidFill>
                  <a:srgbClr val="ffffff"/>
                </a:solidFill>
                <a:latin typeface="Arial"/>
              </a:rPr>
              <a:t>develop </a:t>
            </a:r>
            <a:r>
              <a:rPr b="0" lang="en-US" sz="2400" spc="128" strike="noStrike">
                <a:solidFill>
                  <a:srgbClr val="ffffff"/>
                </a:solidFill>
                <a:latin typeface="Arial"/>
              </a:rPr>
              <a:t>a  </a:t>
            </a:r>
            <a:r>
              <a:rPr b="0" lang="en-US" sz="2400" spc="63" strike="noStrike">
                <a:solidFill>
                  <a:srgbClr val="ffffff"/>
                </a:solidFill>
                <a:latin typeface="Arial"/>
              </a:rPr>
              <a:t>database </a:t>
            </a:r>
            <a:r>
              <a:rPr b="0" lang="en-US" sz="2400" spc="259" strike="noStrike">
                <a:solidFill>
                  <a:srgbClr val="ffffff"/>
                </a:solidFill>
                <a:latin typeface="Arial"/>
              </a:rPr>
              <a:t>maintaining </a:t>
            </a:r>
            <a:r>
              <a:rPr b="0" lang="en-US" sz="2400" spc="-21" strike="noStrike">
                <a:solidFill>
                  <a:srgbClr val="ffffff"/>
                </a:solidFill>
                <a:latin typeface="Arial"/>
              </a:rPr>
              <a:t>records </a:t>
            </a: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of </a:t>
            </a:r>
            <a:r>
              <a:rPr b="0" lang="en-US" sz="2400" spc="117" strike="noStrike">
                <a:solidFill>
                  <a:srgbClr val="ffffff"/>
                </a:solidFill>
                <a:latin typeface="Arial"/>
              </a:rPr>
              <a:t>different  </a:t>
            </a:r>
            <a:r>
              <a:rPr b="0" lang="en-US" sz="2400" spc="202" strike="noStrike">
                <a:solidFill>
                  <a:srgbClr val="ffffff"/>
                </a:solidFill>
                <a:latin typeface="Arial"/>
              </a:rPr>
              <a:t>trains </a:t>
            </a:r>
            <a:r>
              <a:rPr b="0" lang="en-US" sz="2400" spc="180" strike="noStrike">
                <a:solidFill>
                  <a:srgbClr val="ffffff"/>
                </a:solidFill>
                <a:latin typeface="Arial"/>
              </a:rPr>
              <a:t>and </a:t>
            </a:r>
            <a:r>
              <a:rPr b="0" lang="en-US" sz="2400" spc="123" strike="noStrike">
                <a:solidFill>
                  <a:srgbClr val="ffffff"/>
                </a:solidFill>
                <a:latin typeface="Arial"/>
              </a:rPr>
              <a:t>facilitates </a:t>
            </a:r>
            <a:r>
              <a:rPr b="0" lang="en-US" sz="2400" spc="32" strike="noStrike">
                <a:solidFill>
                  <a:srgbClr val="ffffff"/>
                </a:solidFill>
                <a:latin typeface="Arial"/>
              </a:rPr>
              <a:t>to </a:t>
            </a:r>
            <a:r>
              <a:rPr b="0" lang="en-US" sz="2400" spc="-126" strike="noStrike">
                <a:solidFill>
                  <a:srgbClr val="ffffff"/>
                </a:solidFill>
                <a:latin typeface="Arial"/>
              </a:rPr>
              <a:t>book </a:t>
            </a:r>
            <a:r>
              <a:rPr b="0" lang="en-US" sz="2400" spc="128" strike="noStrike">
                <a:solidFill>
                  <a:srgbClr val="ffffff"/>
                </a:solidFill>
                <a:latin typeface="Arial"/>
              </a:rPr>
              <a:t>a</a:t>
            </a:r>
            <a:r>
              <a:rPr b="0" lang="en-US" sz="2400" spc="-316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2400" spc="58" strike="noStrike">
                <a:solidFill>
                  <a:srgbClr val="ffffff"/>
                </a:solidFill>
                <a:latin typeface="Arial"/>
              </a:rPr>
              <a:t>ticket.</a:t>
            </a:r>
            <a:endParaRPr b="0" lang="en-US" sz="2400" spc="-1" strike="noStrike">
              <a:latin typeface="Arial"/>
            </a:endParaRPr>
          </a:p>
          <a:p>
            <a:pPr marL="241200" indent="-228240">
              <a:lnSpc>
                <a:spcPct val="110000"/>
              </a:lnSpc>
              <a:spcBef>
                <a:spcPts val="950"/>
              </a:spcBef>
              <a:buClr>
                <a:srgbClr val="35b820"/>
              </a:buClr>
              <a:buSzPct val="96000"/>
              <a:buFont typeface="Wingdings" charset="2"/>
              <a:buChar char=""/>
              <a:tabLst>
                <a:tab algn="l" pos="261000"/>
              </a:tabLst>
            </a:pPr>
            <a:r>
              <a:rPr b="0" lang="en-US" sz="2400" spc="137" strike="noStrike">
                <a:solidFill>
                  <a:srgbClr val="ffffff"/>
                </a:solidFill>
                <a:latin typeface="Arial"/>
              </a:rPr>
              <a:t>It </a:t>
            </a:r>
            <a:r>
              <a:rPr b="0" lang="en-US" sz="2400" spc="63" strike="noStrike">
                <a:solidFill>
                  <a:srgbClr val="ffffff"/>
                </a:solidFill>
                <a:latin typeface="Arial"/>
              </a:rPr>
              <a:t>is </a:t>
            </a:r>
            <a:r>
              <a:rPr b="0" lang="en-US" sz="2400" spc="-41" strike="noStrike">
                <a:solidFill>
                  <a:srgbClr val="ffffff"/>
                </a:solidFill>
                <a:latin typeface="Arial"/>
              </a:rPr>
              <a:t>the </a:t>
            </a:r>
            <a:r>
              <a:rPr b="0" lang="en-US" sz="2400" spc="49" strike="noStrike">
                <a:solidFill>
                  <a:srgbClr val="ffffff"/>
                </a:solidFill>
                <a:latin typeface="Arial"/>
              </a:rPr>
              <a:t>computerized </a:t>
            </a:r>
            <a:r>
              <a:rPr b="0" lang="en-US" sz="2400" spc="89" strike="noStrike">
                <a:solidFill>
                  <a:srgbClr val="ffffff"/>
                </a:solidFill>
                <a:latin typeface="Arial"/>
              </a:rPr>
              <a:t>system </a:t>
            </a:r>
            <a:r>
              <a:rPr b="0" lang="en-US" sz="2400" spc="304" strike="noStrike">
                <a:solidFill>
                  <a:srgbClr val="ffffff"/>
                </a:solidFill>
                <a:latin typeface="Arial"/>
              </a:rPr>
              <a:t>in </a:t>
            </a:r>
            <a:r>
              <a:rPr b="0" lang="en-US" sz="2400" spc="-26" strike="noStrike">
                <a:solidFill>
                  <a:srgbClr val="ffffff"/>
                </a:solidFill>
                <a:latin typeface="Arial"/>
              </a:rPr>
              <a:t>which </a:t>
            </a:r>
            <a:r>
              <a:rPr b="0" lang="en-US" sz="2400" spc="-41" strike="noStrike">
                <a:solidFill>
                  <a:srgbClr val="ffffff"/>
                </a:solidFill>
                <a:latin typeface="Arial"/>
              </a:rPr>
              <a:t>the </a:t>
            </a:r>
            <a:r>
              <a:rPr b="0" lang="en-US" sz="2400" spc="43" strike="noStrike">
                <a:solidFill>
                  <a:srgbClr val="ffffff"/>
                </a:solidFill>
                <a:latin typeface="Arial"/>
              </a:rPr>
              <a:t>ticket  </a:t>
            </a:r>
            <a:r>
              <a:rPr b="0" lang="en-US" sz="2400" spc="63" strike="noStrike">
                <a:solidFill>
                  <a:srgbClr val="ffffff"/>
                </a:solidFill>
                <a:latin typeface="Arial"/>
              </a:rPr>
              <a:t>is </a:t>
            </a:r>
            <a:r>
              <a:rPr b="0" lang="en-US" sz="2400" spc="94" strike="noStrike">
                <a:solidFill>
                  <a:srgbClr val="ffffff"/>
                </a:solidFill>
                <a:latin typeface="Arial"/>
              </a:rPr>
              <a:t>auto </a:t>
            </a:r>
            <a:r>
              <a:rPr b="0" lang="en-US" sz="2400" spc="18" strike="noStrike">
                <a:solidFill>
                  <a:srgbClr val="ffffff"/>
                </a:solidFill>
                <a:latin typeface="Arial"/>
              </a:rPr>
              <a:t>generated </a:t>
            </a:r>
            <a:r>
              <a:rPr b="0" lang="en-US" sz="2400" spc="128" strike="noStrike">
                <a:solidFill>
                  <a:srgbClr val="ffffff"/>
                </a:solidFill>
                <a:latin typeface="Arial"/>
              </a:rPr>
              <a:t>that </a:t>
            </a:r>
            <a:r>
              <a:rPr b="0" lang="en-US" sz="2400" spc="83" strike="noStrike">
                <a:solidFill>
                  <a:srgbClr val="ffffff"/>
                </a:solidFill>
                <a:latin typeface="Arial"/>
              </a:rPr>
              <a:t>includes </a:t>
            </a:r>
            <a:r>
              <a:rPr b="0" lang="en-US" sz="2400" spc="287" strike="noStrike">
                <a:solidFill>
                  <a:srgbClr val="ffffff"/>
                </a:solidFill>
                <a:latin typeface="Arial"/>
              </a:rPr>
              <a:t>all </a:t>
            </a:r>
            <a:r>
              <a:rPr b="0" lang="en-US" sz="2400" spc="-41" strike="noStrike">
                <a:solidFill>
                  <a:srgbClr val="ffffff"/>
                </a:solidFill>
                <a:latin typeface="Arial"/>
              </a:rPr>
              <a:t>the  </a:t>
            </a:r>
            <a:r>
              <a:rPr b="0" lang="en-US" sz="2400" spc="219" strike="noStrike">
                <a:solidFill>
                  <a:srgbClr val="ffffff"/>
                </a:solidFill>
                <a:latin typeface="Arial"/>
              </a:rPr>
              <a:t>information </a:t>
            </a:r>
            <a:r>
              <a:rPr b="0" lang="en-US" sz="2400" spc="83" strike="noStrike">
                <a:solidFill>
                  <a:srgbClr val="ffffff"/>
                </a:solidFill>
                <a:latin typeface="Arial"/>
              </a:rPr>
              <a:t>regarding </a:t>
            </a:r>
            <a:r>
              <a:rPr b="0" lang="en-US" sz="2400" spc="-41" strike="noStrike">
                <a:solidFill>
                  <a:srgbClr val="ffffff"/>
                </a:solidFill>
                <a:latin typeface="Arial"/>
              </a:rPr>
              <a:t>the </a:t>
            </a:r>
            <a:r>
              <a:rPr b="0" lang="en-US" sz="2400" spc="117" strike="noStrike">
                <a:solidFill>
                  <a:srgbClr val="ffffff"/>
                </a:solidFill>
                <a:latin typeface="Arial"/>
              </a:rPr>
              <a:t>journey </a:t>
            </a:r>
            <a:r>
              <a:rPr b="0" lang="en-US" sz="2400" spc="-7" strike="noStrike">
                <a:solidFill>
                  <a:srgbClr val="ffffff"/>
                </a:solidFill>
                <a:latin typeface="Arial"/>
              </a:rPr>
              <a:t>of </a:t>
            </a:r>
            <a:r>
              <a:rPr b="0" lang="en-US" sz="2400" spc="-41" strike="noStrike">
                <a:solidFill>
                  <a:srgbClr val="ffffff"/>
                </a:solidFill>
                <a:latin typeface="Arial"/>
              </a:rPr>
              <a:t>the  </a:t>
            </a:r>
            <a:r>
              <a:rPr b="0" lang="en-US" sz="2400" spc="4" strike="noStrike">
                <a:solidFill>
                  <a:srgbClr val="ffffff"/>
                </a:solidFill>
                <a:latin typeface="Arial"/>
              </a:rPr>
              <a:t>passenger.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1" descr=""/>
          <p:cNvPicPr/>
          <p:nvPr/>
        </p:nvPicPr>
        <p:blipFill>
          <a:blip r:embed="rId1"/>
          <a:stretch/>
        </p:blipFill>
        <p:spPr>
          <a:xfrm>
            <a:off x="838080" y="606960"/>
            <a:ext cx="9981720" cy="5643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icture 1" descr=""/>
          <p:cNvPicPr/>
          <p:nvPr/>
        </p:nvPicPr>
        <p:blipFill>
          <a:blip r:embed="rId1"/>
          <a:stretch/>
        </p:blipFill>
        <p:spPr>
          <a:xfrm>
            <a:off x="1143000" y="609480"/>
            <a:ext cx="8991360" cy="5443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object 2"/>
          <p:cNvSpPr/>
          <p:nvPr/>
        </p:nvSpPr>
        <p:spPr>
          <a:xfrm>
            <a:off x="609480" y="380880"/>
            <a:ext cx="10972440" cy="6095520"/>
          </a:xfrm>
          <a:custGeom>
            <a:avLst/>
            <a:gdLst/>
            <a:ah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5b3a3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object 3"/>
          <p:cNvSpPr/>
          <p:nvPr/>
        </p:nvSpPr>
        <p:spPr>
          <a:xfrm>
            <a:off x="0" y="0"/>
            <a:ext cx="12191760" cy="1390320"/>
          </a:xfrm>
          <a:prstGeom prst="rect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object 4"/>
          <p:cNvSpPr txBox="1"/>
          <p:nvPr/>
        </p:nvSpPr>
        <p:spPr>
          <a:xfrm>
            <a:off x="917640" y="586440"/>
            <a:ext cx="4644720" cy="1161720"/>
          </a:xfrm>
          <a:prstGeom prst="rect">
            <a:avLst/>
          </a:prstGeom>
          <a:noFill/>
          <a:ln w="0">
            <a:noFill/>
          </a:ln>
        </p:spPr>
        <p:txBody>
          <a:bodyPr lIns="0" rIns="0" tIns="16560" bIns="0">
            <a:noAutofit/>
          </a:bodyPr>
          <a:p>
            <a:pPr marL="12600">
              <a:lnSpc>
                <a:spcPct val="100000"/>
              </a:lnSpc>
              <a:spcBef>
                <a:spcPts val="130"/>
              </a:spcBef>
            </a:pPr>
            <a:r>
              <a:rPr b="0" lang="en-US" sz="4200" spc="-222" strike="noStrike">
                <a:solidFill>
                  <a:srgbClr val="ebebeb"/>
                </a:solidFill>
                <a:latin typeface="Century Gothic"/>
              </a:rPr>
              <a:t>Technologies</a:t>
            </a:r>
            <a:r>
              <a:rPr b="0" lang="en-US" sz="4200" spc="-202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en-US" sz="4200" spc="-316" strike="noStrike">
                <a:solidFill>
                  <a:srgbClr val="ebebeb"/>
                </a:solidFill>
                <a:latin typeface="Century Gothic"/>
              </a:rPr>
              <a:t>Used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5" name="object 5"/>
          <p:cNvSpPr/>
          <p:nvPr/>
        </p:nvSpPr>
        <p:spPr>
          <a:xfrm>
            <a:off x="917640" y="1797840"/>
            <a:ext cx="2010600" cy="358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94400" bIns="0">
            <a:spAutoFit/>
          </a:bodyPr>
          <a:p>
            <a:pPr marL="298440" indent="-286200">
              <a:lnSpc>
                <a:spcPct val="100000"/>
              </a:lnSpc>
              <a:spcBef>
                <a:spcPts val="1531"/>
              </a:spcBef>
              <a:buClr>
                <a:srgbClr val="35b820"/>
              </a:buClr>
              <a:buSzPct val="96000"/>
              <a:buFont typeface="Wingdings" charset="2"/>
              <a:buChar char=""/>
              <a:tabLst>
                <a:tab algn="l" pos="299160"/>
              </a:tabLst>
            </a:pPr>
            <a:r>
              <a:rPr b="0" lang="en-US" sz="2750" spc="-75" strike="noStrike">
                <a:solidFill>
                  <a:srgbClr val="ffffff"/>
                </a:solidFill>
                <a:latin typeface="Arial"/>
              </a:rPr>
              <a:t>JDBC</a:t>
            </a:r>
            <a:endParaRPr b="0" lang="en-US" sz="2750" spc="-1" strike="noStrike">
              <a:latin typeface="Arial"/>
            </a:endParaRPr>
          </a:p>
          <a:p>
            <a:pPr marL="298440" indent="-286200">
              <a:lnSpc>
                <a:spcPct val="100000"/>
              </a:lnSpc>
              <a:spcBef>
                <a:spcPts val="1429"/>
              </a:spcBef>
              <a:buClr>
                <a:srgbClr val="35b820"/>
              </a:buClr>
              <a:buSzPct val="96000"/>
              <a:buFont typeface="Wingdings" charset="2"/>
              <a:buChar char=""/>
              <a:tabLst>
                <a:tab algn="l" pos="299160"/>
              </a:tabLst>
            </a:pPr>
            <a:r>
              <a:rPr b="0" lang="en-US" sz="2750" spc="49" strike="noStrike">
                <a:solidFill>
                  <a:srgbClr val="ffffff"/>
                </a:solidFill>
                <a:latin typeface="Arial"/>
              </a:rPr>
              <a:t>JavaScript</a:t>
            </a:r>
            <a:endParaRPr b="0" lang="en-US" sz="2750" spc="-1" strike="noStrike">
              <a:latin typeface="Arial"/>
            </a:endParaRPr>
          </a:p>
          <a:p>
            <a:pPr marL="298440" indent="-286200">
              <a:lnSpc>
                <a:spcPct val="100000"/>
              </a:lnSpc>
              <a:spcBef>
                <a:spcPts val="1355"/>
              </a:spcBef>
              <a:buClr>
                <a:srgbClr val="35b820"/>
              </a:buClr>
              <a:buSzPct val="96000"/>
              <a:buFont typeface="Wingdings" charset="2"/>
              <a:buChar char=""/>
              <a:tabLst>
                <a:tab algn="l" pos="299160"/>
              </a:tabLst>
            </a:pPr>
            <a:r>
              <a:rPr b="0" lang="en-US" sz="2750" spc="-60" strike="noStrike">
                <a:solidFill>
                  <a:srgbClr val="ffffff"/>
                </a:solidFill>
                <a:latin typeface="Arial"/>
              </a:rPr>
              <a:t>HTML5</a:t>
            </a:r>
            <a:endParaRPr b="0" lang="en-US" sz="2750" spc="-1" strike="noStrike">
              <a:latin typeface="Arial"/>
            </a:endParaRPr>
          </a:p>
          <a:p>
            <a:pPr marL="298440" indent="-286200">
              <a:lnSpc>
                <a:spcPct val="100000"/>
              </a:lnSpc>
              <a:spcBef>
                <a:spcPts val="1434"/>
              </a:spcBef>
              <a:buClr>
                <a:srgbClr val="35b820"/>
              </a:buClr>
              <a:buSzPct val="96000"/>
              <a:buFont typeface="Wingdings" charset="2"/>
              <a:buChar char=""/>
              <a:tabLst>
                <a:tab algn="l" pos="299160"/>
              </a:tabLst>
            </a:pPr>
            <a:r>
              <a:rPr b="0" lang="en-US" sz="2750" spc="-191" strike="noStrike">
                <a:solidFill>
                  <a:srgbClr val="ffffff"/>
                </a:solidFill>
                <a:latin typeface="Arial"/>
              </a:rPr>
              <a:t>CSS3</a:t>
            </a:r>
            <a:endParaRPr b="0" lang="en-US" sz="2750" spc="-1" strike="noStrike">
              <a:latin typeface="Arial"/>
            </a:endParaRPr>
          </a:p>
          <a:p>
            <a:pPr marL="298440" indent="-286200">
              <a:lnSpc>
                <a:spcPct val="100000"/>
              </a:lnSpc>
              <a:spcBef>
                <a:spcPts val="1355"/>
              </a:spcBef>
              <a:buClr>
                <a:srgbClr val="35b820"/>
              </a:buClr>
              <a:buSzPct val="96000"/>
              <a:buFont typeface="Wingdings" charset="2"/>
              <a:buChar char=""/>
              <a:tabLst>
                <a:tab algn="l" pos="299160"/>
              </a:tabLst>
            </a:pPr>
            <a:r>
              <a:rPr b="0" lang="en-US" sz="2750" spc="-197" strike="noStrike">
                <a:solidFill>
                  <a:srgbClr val="ffffff"/>
                </a:solidFill>
                <a:latin typeface="Arial"/>
              </a:rPr>
              <a:t>MYSQL</a:t>
            </a:r>
            <a:endParaRPr b="0" lang="en-US" sz="2750" spc="-1" strike="noStrike">
              <a:latin typeface="Arial"/>
            </a:endParaRPr>
          </a:p>
          <a:p>
            <a:pPr marL="298440" indent="-286200">
              <a:lnSpc>
                <a:spcPct val="100000"/>
              </a:lnSpc>
              <a:spcBef>
                <a:spcPts val="1355"/>
              </a:spcBef>
              <a:buClr>
                <a:srgbClr val="35b820"/>
              </a:buClr>
              <a:buSzPct val="96000"/>
              <a:buFont typeface="Wingdings" charset="2"/>
              <a:buChar char=""/>
              <a:tabLst>
                <a:tab algn="l" pos="299160"/>
              </a:tabLst>
            </a:pPr>
            <a:r>
              <a:rPr b="0" lang="en-IN" sz="2750" spc="-197" strike="noStrike">
                <a:solidFill>
                  <a:srgbClr val="ffffff"/>
                </a:solidFill>
                <a:latin typeface="Arial"/>
              </a:rPr>
              <a:t>Spring Boot</a:t>
            </a:r>
            <a:endParaRPr b="0" lang="en-US" sz="2750" spc="-1" strike="noStrike">
              <a:latin typeface="Arial"/>
            </a:endParaRPr>
          </a:p>
        </p:txBody>
      </p:sp>
      <p:grpSp>
        <p:nvGrpSpPr>
          <p:cNvPr id="156" name="object 6"/>
          <p:cNvGrpSpPr/>
          <p:nvPr/>
        </p:nvGrpSpPr>
        <p:grpSpPr>
          <a:xfrm>
            <a:off x="6229440" y="571680"/>
            <a:ext cx="5609880" cy="5209560"/>
            <a:chOff x="6229440" y="571680"/>
            <a:chExt cx="5609880" cy="5209560"/>
          </a:xfrm>
        </p:grpSpPr>
        <p:sp>
          <p:nvSpPr>
            <p:cNvPr id="157" name="object 7"/>
            <p:cNvSpPr/>
            <p:nvPr/>
          </p:nvSpPr>
          <p:spPr>
            <a:xfrm>
              <a:off x="8562960" y="571680"/>
              <a:ext cx="1476000" cy="15998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" name="object 8"/>
            <p:cNvSpPr/>
            <p:nvPr/>
          </p:nvSpPr>
          <p:spPr>
            <a:xfrm>
              <a:off x="6229440" y="2124000"/>
              <a:ext cx="1752120" cy="210456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" name="object 9"/>
            <p:cNvSpPr/>
            <p:nvPr/>
          </p:nvSpPr>
          <p:spPr>
            <a:xfrm>
              <a:off x="10144080" y="2333520"/>
              <a:ext cx="1695240" cy="1638000"/>
            </a:xfrm>
            <a:prstGeom prst="rect">
              <a:avLst/>
            </a:prstGeom>
            <a:blipFill rotWithShape="0">
              <a:blip r:embed="rId4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" name="object 10"/>
            <p:cNvSpPr/>
            <p:nvPr/>
          </p:nvSpPr>
          <p:spPr>
            <a:xfrm>
              <a:off x="8562960" y="4038480"/>
              <a:ext cx="1238040" cy="1742760"/>
            </a:xfrm>
            <a:prstGeom prst="rect">
              <a:avLst/>
            </a:prstGeom>
            <a:blipFill rotWithShape="0">
              <a:blip r:embed="rId5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/>
          <p:nvPr/>
        </p:nvSpPr>
        <p:spPr>
          <a:xfrm>
            <a:off x="3581280" y="152280"/>
            <a:ext cx="3449520" cy="67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Autofit/>
          </a:bodyPr>
          <a:p>
            <a:pPr>
              <a:lnSpc>
                <a:spcPct val="100000"/>
              </a:lnSpc>
            </a:pPr>
            <a:r>
              <a:rPr b="1" lang="en-IN" sz="4400" spc="-1" strike="noStrike">
                <a:solidFill>
                  <a:srgbClr val="000000"/>
                </a:solidFill>
                <a:latin typeface="Arial"/>
              </a:rPr>
              <a:t>Results</a:t>
            </a:r>
            <a:endParaRPr b="0" lang="en-US" sz="44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62" name="Content Placeholder 5" descr=""/>
          <p:cNvPicPr/>
          <p:nvPr/>
        </p:nvPicPr>
        <p:blipFill>
          <a:blip r:embed="rId1"/>
          <a:stretch/>
        </p:blipFill>
        <p:spPr>
          <a:xfrm>
            <a:off x="304920" y="1752480"/>
            <a:ext cx="5714640" cy="3657240"/>
          </a:xfrm>
          <a:prstGeom prst="rect">
            <a:avLst/>
          </a:prstGeom>
          <a:ln w="0">
            <a:noFill/>
          </a:ln>
        </p:spPr>
      </p:pic>
      <p:pic>
        <p:nvPicPr>
          <p:cNvPr id="163" name="Content Placeholder 6" descr=""/>
          <p:cNvPicPr/>
          <p:nvPr/>
        </p:nvPicPr>
        <p:blipFill>
          <a:blip r:embed="rId2"/>
          <a:stretch/>
        </p:blipFill>
        <p:spPr>
          <a:xfrm>
            <a:off x="6278400" y="1752480"/>
            <a:ext cx="5684400" cy="3733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4" descr=""/>
          <p:cNvPicPr/>
          <p:nvPr/>
        </p:nvPicPr>
        <p:blipFill>
          <a:blip r:embed="rId1"/>
          <a:stretch/>
        </p:blipFill>
        <p:spPr>
          <a:xfrm>
            <a:off x="76320" y="533520"/>
            <a:ext cx="5105160" cy="2437920"/>
          </a:xfrm>
          <a:prstGeom prst="rect">
            <a:avLst/>
          </a:prstGeom>
          <a:ln w="0">
            <a:noFill/>
          </a:ln>
        </p:spPr>
      </p:pic>
      <p:pic>
        <p:nvPicPr>
          <p:cNvPr id="165" name="Picture 5" descr=""/>
          <p:cNvPicPr/>
          <p:nvPr/>
        </p:nvPicPr>
        <p:blipFill>
          <a:blip r:embed="rId2"/>
          <a:stretch/>
        </p:blipFill>
        <p:spPr>
          <a:xfrm>
            <a:off x="5715000" y="380880"/>
            <a:ext cx="5990760" cy="2590560"/>
          </a:xfrm>
          <a:prstGeom prst="rect">
            <a:avLst/>
          </a:prstGeom>
          <a:ln w="0">
            <a:noFill/>
          </a:ln>
        </p:spPr>
      </p:pic>
      <p:pic>
        <p:nvPicPr>
          <p:cNvPr id="166" name="Picture 6" descr=""/>
          <p:cNvPicPr/>
          <p:nvPr/>
        </p:nvPicPr>
        <p:blipFill>
          <a:blip r:embed="rId3"/>
          <a:stretch/>
        </p:blipFill>
        <p:spPr>
          <a:xfrm>
            <a:off x="111960" y="3429000"/>
            <a:ext cx="5115960" cy="3069360"/>
          </a:xfrm>
          <a:prstGeom prst="rect">
            <a:avLst/>
          </a:prstGeom>
          <a:ln w="0">
            <a:noFill/>
          </a:ln>
        </p:spPr>
      </p:pic>
      <p:pic>
        <p:nvPicPr>
          <p:cNvPr id="167" name="Picture 7" descr=""/>
          <p:cNvPicPr/>
          <p:nvPr/>
        </p:nvPicPr>
        <p:blipFill>
          <a:blip r:embed="rId4"/>
          <a:stretch/>
        </p:blipFill>
        <p:spPr>
          <a:xfrm>
            <a:off x="5562720" y="3352680"/>
            <a:ext cx="6248160" cy="3266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object 2"/>
          <p:cNvSpPr txBox="1"/>
          <p:nvPr/>
        </p:nvSpPr>
        <p:spPr>
          <a:xfrm>
            <a:off x="2666880" y="3306600"/>
            <a:ext cx="4419360" cy="1161720"/>
          </a:xfrm>
          <a:prstGeom prst="rect">
            <a:avLst/>
          </a:prstGeom>
          <a:noFill/>
          <a:ln w="0">
            <a:noFill/>
          </a:ln>
        </p:spPr>
        <p:txBody>
          <a:bodyPr lIns="0" rIns="0" tIns="16560" bIns="0">
            <a:noAutofit/>
          </a:bodyPr>
          <a:p>
            <a:pPr marL="12600">
              <a:lnSpc>
                <a:spcPct val="100000"/>
              </a:lnSpc>
              <a:spcBef>
                <a:spcPts val="130"/>
              </a:spcBef>
            </a:pPr>
            <a:r>
              <a:rPr b="0" lang="en-US" sz="4200" spc="9" strike="noStrike">
                <a:solidFill>
                  <a:srgbClr val="ebebeb"/>
                </a:solidFill>
                <a:latin typeface="Century Gothic"/>
              </a:rPr>
              <a:t>Thank</a:t>
            </a:r>
            <a:r>
              <a:rPr b="0" lang="en-US" sz="4200" spc="-242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en-US" sz="4200" spc="-126" strike="noStrike">
                <a:solidFill>
                  <a:srgbClr val="ebebeb"/>
                </a:solidFill>
                <a:latin typeface="Century Gothic"/>
              </a:rPr>
              <a:t>You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58</TotalTime>
  <Application>LibreOffice/7.1.8.1$Windows_X86_64 LibreOffice_project/e1f30c802c3269a1d052614453f260e49458c82c</Application>
  <AppVersion>15.0000</AppVersion>
  <Words>104</Words>
  <Paragraphs>20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2021-12-24T05:14:15Z</dcterms:created>
  <dc:creator/>
  <dc:description/>
  <dc:language>en-US</dc:language>
  <cp:lastModifiedBy/>
  <dcterms:modified xsi:type="dcterms:W3CDTF">2021-12-24T14:06:42Z</dcterms:modified>
  <cp:revision>9</cp:revision>
  <dc:subject/>
  <dc:title>Train Ticket Reservation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2021-11-29T00:00:00Z</vt:filetime>
  </property>
  <property fmtid="{D5CDD505-2E9C-101B-9397-08002B2CF9AE}" pid="3" name="LastSaved">
    <vt:filetime>2021-12-24T00:00:00Z</vt:filetime>
  </property>
  <property fmtid="{D5CDD505-2E9C-101B-9397-08002B2CF9AE}" pid="4" name="PresentationFormat">
    <vt:lpwstr>Widescreen</vt:lpwstr>
  </property>
  <property fmtid="{D5CDD505-2E9C-101B-9397-08002B2CF9AE}" pid="5" name="Slides">
    <vt:i4>8</vt:i4>
  </property>
</Properties>
</file>